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52"/>
    <a:srgbClr val="0F1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772" autoAdjust="0"/>
  </p:normalViewPr>
  <p:slideViewPr>
    <p:cSldViewPr snapToGrid="0">
      <p:cViewPr>
        <p:scale>
          <a:sx n="82" d="100"/>
          <a:sy n="82" d="100"/>
        </p:scale>
        <p:origin x="210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4453-B492-4378-B226-EE7A356595D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6A85F-3C04-4CB7-A0B9-13DCAE09386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266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s-AR" dirty="0" smtClean="0"/>
              <a:t>Provide a summary of your main findings, and the major relevant points. If possible, include an image that illustrates your research.</a:t>
            </a:r>
          </a:p>
          <a:p>
            <a:pPr>
              <a:spcBef>
                <a:spcPct val="0"/>
              </a:spcBef>
            </a:pPr>
            <a:endParaRPr lang="en-US" altLang="es-AR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CCFEC29-9BBD-469E-9390-21C20724304B}" type="slidenum">
              <a:rPr lang="en-US" altLang="es-AR"/>
              <a:pPr/>
              <a:t>2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98189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s-AR" smtClean="0"/>
              <a:t>Explain the importance and relevance of your research, putting it in context.</a:t>
            </a:r>
          </a:p>
          <a:p>
            <a:pPr>
              <a:spcBef>
                <a:spcPct val="0"/>
              </a:spcBef>
            </a:pPr>
            <a:endParaRPr lang="en-US" altLang="es-AR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CCE2A5E-B940-4C14-BCD5-14AFAF3F8771}" type="slidenum">
              <a:rPr lang="en-US" altLang="es-AR"/>
              <a:pPr/>
              <a:t>3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61021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s-AR" smtClean="0"/>
              <a:t>Provide relevant background information that helps elucidate your findings.</a:t>
            </a:r>
          </a:p>
          <a:p>
            <a:pPr>
              <a:spcBef>
                <a:spcPct val="0"/>
              </a:spcBef>
            </a:pPr>
            <a:endParaRPr lang="en-US" altLang="es-AR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8316063-DF61-484D-9DC0-0B544911C2F7}" type="slidenum">
              <a:rPr lang="en-US" altLang="es-AR"/>
              <a:pPr/>
              <a:t>4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65606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s-AR" smtClean="0"/>
              <a:t>Present your main methods: in a nutshell, what did you do?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5C63CEA-ECDA-4CD1-8221-275A02D5C125}" type="slidenum">
              <a:rPr lang="en-US" altLang="es-AR"/>
              <a:pPr/>
              <a:t>5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325340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A85F-3C04-4CB7-A0B9-13DCAE093868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730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s-AR" smtClean="0"/>
              <a:t>Talk through your results – what stood out? What surprised you?</a:t>
            </a:r>
          </a:p>
          <a:p>
            <a:pPr>
              <a:spcBef>
                <a:spcPct val="0"/>
              </a:spcBef>
            </a:pPr>
            <a:endParaRPr lang="en-US" altLang="es-AR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E854BA5-F557-403E-8611-42A79C8000B3}" type="slidenum">
              <a:rPr lang="en-US" altLang="es-AR"/>
              <a:pPr/>
              <a:t>7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26777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s-AR" smtClean="0"/>
              <a:t>Continue to describe your results on this second slide if you need more time.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5900283-CE3B-4BEB-B894-4CFB85780F4C}" type="slidenum">
              <a:rPr lang="en-US" altLang="es-AR"/>
              <a:pPr/>
              <a:t>9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39603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s-AR" smtClean="0"/>
              <a:t>Share what you concluded from your findings. Take it back to the “so what?” question – what’s so important about your conclusions?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B936588-C968-4B18-A231-51F91B3961F2}" type="slidenum">
              <a:rPr lang="en-US" altLang="es-AR"/>
              <a:pPr/>
              <a:t>10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226098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s-AR" smtClean="0"/>
              <a:t>Talk about next steps and future work. Where do your conclusions lead? If you’ve worked on a medical treatment or product, what’s the next step in its development? Are you working on a related but different project? Here’s the place to point readers to your new research.</a:t>
            </a:r>
          </a:p>
          <a:p>
            <a:pPr>
              <a:spcBef>
                <a:spcPct val="0"/>
              </a:spcBef>
            </a:pPr>
            <a:endParaRPr lang="en-US" altLang="es-AR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48FC62C-BD56-4747-89D4-4D36A3841EDF}" type="slidenum">
              <a:rPr lang="en-US" altLang="es-AR"/>
              <a:pPr/>
              <a:t>11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417254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20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076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66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001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081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90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619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0624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828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134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623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4431F-D899-4580-84CD-17C8B9845C55}" type="datetimeFigureOut">
              <a:rPr lang="es-AR" smtClean="0"/>
              <a:t>20/12/2017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D51D2-B127-4542-B8F0-D723A8CF249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576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8925" y="1976368"/>
            <a:ext cx="856615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s-A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diagenetic alterations of sterol biomarkers during particle settling and burial in polluted and pristine areas of the Rio de la Plata Basin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5904861"/>
            <a:ext cx="9144000" cy="762639"/>
          </a:xfrm>
          <a:prstGeom prst="rect">
            <a:avLst/>
          </a:prstGeom>
          <a:solidFill>
            <a:srgbClr val="005152">
              <a:alpha val="7000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s-AR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Speranza</a:t>
            </a:r>
            <a:r>
              <a:rPr lang="en-US" altLang="es-A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E.D., Colombo, M., </a:t>
            </a:r>
            <a:r>
              <a:rPr lang="en-US" altLang="es-AR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Skorupka</a:t>
            </a:r>
            <a:r>
              <a:rPr lang="en-US" altLang="es-A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C.N., Colombo, J.C.</a:t>
            </a:r>
          </a:p>
          <a:p>
            <a:pPr marL="0" indent="0" algn="ctr">
              <a:buNone/>
            </a:pPr>
            <a:r>
              <a:rPr lang="es-AR" altLang="es-A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Laboratorio de Química Ambiental y Biogeoquímica, </a:t>
            </a:r>
            <a:r>
              <a:rPr lang="es-AR" altLang="es-AR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FCNyM</a:t>
            </a:r>
            <a:r>
              <a:rPr lang="es-AR" altLang="es-A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UNLP</a:t>
            </a:r>
            <a:endParaRPr lang="en-US" altLang="es-AR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81835" cy="12833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21" y="-12661"/>
            <a:ext cx="1993679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2138" y="1277938"/>
            <a:ext cx="8094662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3F4246"/>
                </a:solidFill>
                <a:latin typeface="Arial"/>
                <a:cs typeface="Arial"/>
              </a:rPr>
              <a:t>Present your conclusions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3F4246"/>
                </a:solidFill>
                <a:latin typeface="Arial"/>
                <a:cs typeface="Arial"/>
              </a:rPr>
              <a:t>Put them in context: how do they add to the bigger picture?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solidFill>
                <a:srgbClr val="3F4246"/>
              </a:solidFill>
              <a:latin typeface="Arial"/>
              <a:cs typeface="Arial"/>
            </a:endParaRPr>
          </a:p>
        </p:txBody>
      </p:sp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1090613" y="2587625"/>
            <a:ext cx="6935787" cy="3138488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i="1">
                <a:solidFill>
                  <a:srgbClr val="E76B30"/>
                </a:solidFill>
                <a:latin typeface="Arial" panose="020B0604020202020204" pitchFamily="34" charset="0"/>
              </a:rPr>
              <a:t>Replace this box with an image</a:t>
            </a: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</p:txBody>
      </p:sp>
      <p:sp>
        <p:nvSpPr>
          <p:cNvPr id="2048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921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ChangeArrowheads="1"/>
          </p:cNvSpPr>
          <p:nvPr/>
        </p:nvSpPr>
        <p:spPr bwMode="auto">
          <a:xfrm>
            <a:off x="4718050" y="1417638"/>
            <a:ext cx="39687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Outline the next steps for the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Talk about current or future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Include a link to more information, if relevant</a:t>
            </a:r>
          </a:p>
        </p:txBody>
      </p:sp>
      <p:sp>
        <p:nvSpPr>
          <p:cNvPr id="21507" name="TextBox 7"/>
          <p:cNvSpPr txBox="1">
            <a:spLocks noChangeArrowheads="1"/>
          </p:cNvSpPr>
          <p:nvPr/>
        </p:nvSpPr>
        <p:spPr bwMode="auto">
          <a:xfrm rot="10800000" flipV="1">
            <a:off x="650875" y="1555750"/>
            <a:ext cx="3371850" cy="3416300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s-AR" i="1">
                <a:solidFill>
                  <a:srgbClr val="E76B30"/>
                </a:solidFill>
                <a:latin typeface="Arial" panose="020B0604020202020204" pitchFamily="34" charset="0"/>
              </a:rPr>
              <a:t>Provide additional information, or add an image or figure here</a:t>
            </a: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</p:txBody>
      </p:sp>
      <p:sp>
        <p:nvSpPr>
          <p:cNvPr id="2150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Next steps/future work</a:t>
            </a:r>
          </a:p>
        </p:txBody>
      </p:sp>
    </p:spTree>
    <p:extLst>
      <p:ext uri="{BB962C8B-B14F-4D97-AF65-F5344CB8AC3E}">
        <p14:creationId xmlns:p14="http://schemas.microsoft.com/office/powerpoint/2010/main" val="119554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619125" y="1417638"/>
            <a:ext cx="38798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Describe your main 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And the importance of your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Include an image to illustrate your story</a:t>
            </a:r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5027613" y="1417638"/>
            <a:ext cx="3435350" cy="3694112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i="1">
                <a:solidFill>
                  <a:srgbClr val="E76B30"/>
                </a:solidFill>
                <a:latin typeface="Arial" panose="020B0604020202020204" pitchFamily="34" charset="0"/>
              </a:rPr>
              <a:t>Replace this box with an image</a:t>
            </a: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>
              <a:solidFill>
                <a:srgbClr val="E76B3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3978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138" y="1277938"/>
            <a:ext cx="8485187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Arial"/>
                <a:cs typeface="Arial"/>
              </a:rPr>
              <a:t>Answer the question “so what?” here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Arial"/>
                <a:cs typeface="Arial"/>
              </a:rPr>
              <a:t>Explain the relevance and importance of your work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000" dirty="0">
              <a:latin typeface="Arial"/>
              <a:cs typeface="Arial"/>
            </a:endParaRP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1090613" y="2587625"/>
            <a:ext cx="6935787" cy="3138488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i="1" dirty="0">
                <a:solidFill>
                  <a:srgbClr val="E76B30"/>
                </a:solidFill>
                <a:latin typeface="Arial" panose="020B0604020202020204" pitchFamily="34" charset="0"/>
              </a:rPr>
              <a:t>Replace this box with an image</a:t>
            </a: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r>
              <a:rPr lang="en-US" altLang="es-AR" i="1" dirty="0" err="1" smtClean="0">
                <a:solidFill>
                  <a:srgbClr val="E76B30"/>
                </a:solidFill>
                <a:latin typeface="Arial" panose="020B0604020202020204" pitchFamily="34" charset="0"/>
              </a:rPr>
              <a:t>Fusionar</a:t>
            </a:r>
            <a:r>
              <a:rPr lang="en-US" altLang="es-AR" i="1" dirty="0" smtClean="0">
                <a:solidFill>
                  <a:srgbClr val="E76B30"/>
                </a:solidFill>
                <a:latin typeface="Arial" panose="020B0604020202020204" pitchFamily="34" charset="0"/>
              </a:rPr>
              <a:t> con anterior</a:t>
            </a:r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  <a:p>
            <a:endParaRPr lang="en-US" altLang="es-AR" i="1" dirty="0">
              <a:solidFill>
                <a:srgbClr val="E76B30"/>
              </a:solidFill>
              <a:latin typeface="Arial" panose="020B0604020202020204" pitchFamily="34" charset="0"/>
            </a:endParaRPr>
          </a:p>
        </p:txBody>
      </p:sp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Why is your research important?</a:t>
            </a:r>
          </a:p>
        </p:txBody>
      </p:sp>
    </p:spTree>
    <p:extLst>
      <p:ext uri="{BB962C8B-B14F-4D97-AF65-F5344CB8AC3E}">
        <p14:creationId xmlns:p14="http://schemas.microsoft.com/office/powerpoint/2010/main" val="31889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515938" y="1417638"/>
            <a:ext cx="39671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Put your research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Provide relevant background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Build up the story so people understand your work</a:t>
            </a:r>
          </a:p>
        </p:txBody>
      </p:sp>
      <p:sp>
        <p:nvSpPr>
          <p:cNvPr id="16387" name="TextBox 5"/>
          <p:cNvSpPr txBox="1">
            <a:spLocks noChangeArrowheads="1"/>
          </p:cNvSpPr>
          <p:nvPr/>
        </p:nvSpPr>
        <p:spPr bwMode="auto">
          <a:xfrm rot="10800000" flipV="1">
            <a:off x="5027613" y="1140243"/>
            <a:ext cx="3373437" cy="4247317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s-AR" i="1" dirty="0">
                <a:solidFill>
                  <a:srgbClr val="E76B30"/>
                </a:solidFill>
                <a:latin typeface="Arial" panose="020B0604020202020204" pitchFamily="34" charset="0"/>
              </a:rPr>
              <a:t>Provide additional information or references, or add an image or figure here</a:t>
            </a: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Sterols as Biomarkers</a:t>
            </a:r>
          </a:p>
          <a:p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RLP background</a:t>
            </a:r>
          </a:p>
          <a:p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Intro to sampling area</a:t>
            </a:r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511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4718050" y="1417638"/>
            <a:ext cx="39687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Put your research in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Provide relevant background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Build up the story so people understand your work</a:t>
            </a:r>
          </a:p>
        </p:txBody>
      </p:sp>
      <p:sp>
        <p:nvSpPr>
          <p:cNvPr id="17412" name="TextBox 10"/>
          <p:cNvSpPr txBox="1">
            <a:spLocks noChangeArrowheads="1"/>
          </p:cNvSpPr>
          <p:nvPr/>
        </p:nvSpPr>
        <p:spPr bwMode="auto">
          <a:xfrm rot="10800000" flipV="1">
            <a:off x="650875" y="1001744"/>
            <a:ext cx="3371850" cy="4524315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s-AR" i="1" dirty="0">
                <a:solidFill>
                  <a:srgbClr val="E76B30"/>
                </a:solidFill>
                <a:latin typeface="Arial" panose="020B0604020202020204" pitchFamily="34" charset="0"/>
              </a:rPr>
              <a:t>Provide additional information or references, or add an image or figure here</a:t>
            </a: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Esquema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trampa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mas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draga</a:t>
            </a:r>
            <a:endParaRPr lang="en-GB" altLang="es-AR" i="1" dirty="0" smtClean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Con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flecha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a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extraccion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y GCMS analysis</a:t>
            </a:r>
          </a:p>
          <a:p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Usar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fondo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</a:t>
            </a:r>
            <a:r>
              <a:rPr lang="en-GB" altLang="es-AR" i="1" dirty="0" err="1" smtClean="0">
                <a:solidFill>
                  <a:srgbClr val="3F4246"/>
                </a:solidFill>
                <a:latin typeface="Arial" panose="020B0604020202020204" pitchFamily="34" charset="0"/>
              </a:rPr>
              <a:t>sinaqo</a:t>
            </a:r>
            <a:r>
              <a:rPr lang="en-GB" altLang="es-AR" i="1" dirty="0" smtClean="0">
                <a:solidFill>
                  <a:srgbClr val="3F4246"/>
                </a:solidFill>
                <a:latin typeface="Arial" panose="020B0604020202020204" pitchFamily="34" charset="0"/>
              </a:rPr>
              <a:t> o similar</a:t>
            </a:r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 dirty="0">
              <a:solidFill>
                <a:srgbClr val="3F424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4" r="18060" b="10392"/>
          <a:stretch/>
        </p:blipFill>
        <p:spPr>
          <a:xfrm>
            <a:off x="4011454" y="0"/>
            <a:ext cx="5142626" cy="6858000"/>
          </a:xfrm>
          <a:prstGeom prst="rect">
            <a:avLst/>
          </a:prstGeom>
          <a:noFill/>
        </p:spPr>
      </p:pic>
      <p:sp>
        <p:nvSpPr>
          <p:cNvPr id="12" name="Rectángulo 11"/>
          <p:cNvSpPr/>
          <p:nvPr/>
        </p:nvSpPr>
        <p:spPr>
          <a:xfrm>
            <a:off x="6539663" y="0"/>
            <a:ext cx="2617889" cy="6858000"/>
          </a:xfrm>
          <a:prstGeom prst="rect">
            <a:avLst/>
          </a:prstGeom>
          <a:gradFill flip="none" rotWithShape="1">
            <a:gsLst>
              <a:gs pos="9000">
                <a:srgbClr val="FFFFFF">
                  <a:alpha val="43000"/>
                </a:srgbClr>
              </a:gs>
              <a:gs pos="24000">
                <a:srgbClr val="FFFFFF">
                  <a:alpha val="89000"/>
                </a:srgbClr>
              </a:gs>
              <a:gs pos="16000">
                <a:srgbClr val="FFFFFF">
                  <a:alpha val="71000"/>
                </a:srgbClr>
              </a:gs>
              <a:gs pos="0">
                <a:schemeClr val="bg1">
                  <a:alpha val="0"/>
                </a:schemeClr>
              </a:gs>
              <a:gs pos="38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6956"/>
          <a:stretch/>
        </p:blipFill>
        <p:spPr>
          <a:xfrm>
            <a:off x="0" y="1908462"/>
            <a:ext cx="3990110" cy="399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7945" y="3030681"/>
            <a:ext cx="2336800" cy="1752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290" y="1149926"/>
            <a:ext cx="1964145" cy="147310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81891" y="193964"/>
            <a:ext cx="300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Methods</a:t>
            </a:r>
            <a:endParaRPr lang="es-AR" dirty="0"/>
          </a:p>
        </p:txBody>
      </p:sp>
      <p:pic>
        <p:nvPicPr>
          <p:cNvPr id="1026" name="Picture 2" descr="Resultado de imagen para buoy polyfor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03805" flipH="1">
            <a:off x="4550341" y="1664637"/>
            <a:ext cx="889569" cy="122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55" y="3312492"/>
            <a:ext cx="1759526" cy="2249811"/>
          </a:xfrm>
          <a:prstGeom prst="rect">
            <a:avLst/>
          </a:prstGeom>
        </p:spPr>
      </p:pic>
      <p:pic>
        <p:nvPicPr>
          <p:cNvPr id="2" name="Picture 2" descr="Resultado de imagen para van veen gra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38" y="5516166"/>
            <a:ext cx="1366529" cy="13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anchor grapne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74205">
            <a:off x="4064898" y="6078503"/>
            <a:ext cx="790238" cy="68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op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16489"/>
          <a:stretch/>
        </p:blipFill>
        <p:spPr bwMode="auto">
          <a:xfrm rot="5400000">
            <a:off x="4361025" y="2892874"/>
            <a:ext cx="848675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para rop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76794" y="5476946"/>
            <a:ext cx="1217138" cy="4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20329" y="6097728"/>
            <a:ext cx="336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 (Buenos Aires, Rio de la Plata estuary)</a:t>
            </a:r>
            <a:endParaRPr lang="es-AR" dirty="0"/>
          </a:p>
        </p:txBody>
      </p:sp>
      <p:sp>
        <p:nvSpPr>
          <p:cNvPr id="10" name="CuadroTexto 9"/>
          <p:cNvSpPr txBox="1"/>
          <p:nvPr/>
        </p:nvSpPr>
        <p:spPr>
          <a:xfrm>
            <a:off x="581891" y="1419367"/>
            <a:ext cx="3006436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(Uruguay river)</a:t>
            </a:r>
            <a:endParaRPr lang="es-AR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216238" y="3368186"/>
            <a:ext cx="110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Sediment trap</a:t>
            </a:r>
            <a:endParaRPr lang="es-AR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309642" y="4981305"/>
            <a:ext cx="169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Surface sediment </a:t>
            </a:r>
            <a:endParaRPr lang="es-AR" dirty="0"/>
          </a:p>
        </p:txBody>
      </p:sp>
      <p:pic>
        <p:nvPicPr>
          <p:cNvPr id="1034" name="Picture 10" descr="Resultado de imagen para clarus 500 ms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2" b="5277"/>
          <a:stretch/>
        </p:blipFill>
        <p:spPr bwMode="auto">
          <a:xfrm>
            <a:off x="7321851" y="-198805"/>
            <a:ext cx="1659577" cy="28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6888794" y="2814188"/>
            <a:ext cx="144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Lipid extraction  and purification</a:t>
            </a:r>
            <a:endParaRPr lang="es-AR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613263" y="1824479"/>
            <a:ext cx="110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GCMS analysis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145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6"/>
          <p:cNvSpPr txBox="1">
            <a:spLocks noChangeArrowheads="1"/>
          </p:cNvSpPr>
          <p:nvPr/>
        </p:nvSpPr>
        <p:spPr bwMode="auto">
          <a:xfrm rot="10800000" flipV="1">
            <a:off x="5129213" y="1141413"/>
            <a:ext cx="3371850" cy="4246562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s-AR" i="1">
                <a:solidFill>
                  <a:srgbClr val="E76B30"/>
                </a:solidFill>
                <a:latin typeface="Arial" panose="020B0604020202020204" pitchFamily="34" charset="0"/>
              </a:rPr>
              <a:t>Add an image, figure or graph here (don’t make it too complicated – people may watch your presentation in a small frame)</a:t>
            </a: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Rectangle 10"/>
          <p:cNvSpPr>
            <a:spLocks noChangeArrowheads="1"/>
          </p:cNvSpPr>
          <p:nvPr/>
        </p:nvSpPr>
        <p:spPr bwMode="auto">
          <a:xfrm>
            <a:off x="515938" y="1417638"/>
            <a:ext cx="39671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Outline your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Explain any surprises or anomalies</a:t>
            </a:r>
          </a:p>
        </p:txBody>
      </p:sp>
      <p:sp>
        <p:nvSpPr>
          <p:cNvPr id="1843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136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223163" y="886691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Flux</a:t>
            </a:r>
          </a:p>
          <a:p>
            <a:r>
              <a:rPr lang="en-US" dirty="0" smtClean="0"/>
              <a:t>Sterol content</a:t>
            </a:r>
            <a:endParaRPr lang="es-AR" dirty="0"/>
          </a:p>
        </p:txBody>
      </p:sp>
      <p:sp>
        <p:nvSpPr>
          <p:cNvPr id="4" name="Triángulo rectángulo 3"/>
          <p:cNvSpPr/>
          <p:nvPr/>
        </p:nvSpPr>
        <p:spPr>
          <a:xfrm>
            <a:off x="5278582" y="1648691"/>
            <a:ext cx="2992582" cy="5264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/>
          <p:cNvSpPr txBox="1"/>
          <p:nvPr/>
        </p:nvSpPr>
        <p:spPr>
          <a:xfrm>
            <a:off x="2507674" y="2701636"/>
            <a:ext cx="1787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Spring-Summer</a:t>
            </a:r>
          </a:p>
          <a:p>
            <a:r>
              <a:rPr lang="en-US" dirty="0" smtClean="0"/>
              <a:t>Autumn-Winter</a:t>
            </a:r>
          </a:p>
          <a:p>
            <a:r>
              <a:rPr lang="en-US" dirty="0" smtClean="0"/>
              <a:t>Wet-warm</a:t>
            </a:r>
          </a:p>
          <a:p>
            <a:r>
              <a:rPr lang="en-US" dirty="0" smtClean="0"/>
              <a:t>Dry-cold</a:t>
            </a:r>
            <a:endParaRPr lang="es-AR" dirty="0" smtClean="0"/>
          </a:p>
          <a:p>
            <a:endParaRPr lang="en-US" dirty="0"/>
          </a:p>
          <a:p>
            <a:r>
              <a:rPr lang="en-US" dirty="0" err="1" smtClean="0"/>
              <a:t>Poner</a:t>
            </a:r>
            <a:r>
              <a:rPr lang="en-US" dirty="0" smtClean="0"/>
              <a:t> </a:t>
            </a:r>
            <a:r>
              <a:rPr lang="en-US" dirty="0" err="1" smtClean="0"/>
              <a:t>variacion</a:t>
            </a:r>
            <a:r>
              <a:rPr lang="en-US" dirty="0" smtClean="0"/>
              <a:t> temporal con </a:t>
            </a:r>
            <a:r>
              <a:rPr lang="en-US" dirty="0" err="1" smtClean="0"/>
              <a:t>lineas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color y sin boxplot</a:t>
            </a:r>
          </a:p>
        </p:txBody>
      </p:sp>
    </p:spTree>
    <p:extLst>
      <p:ext uri="{BB962C8B-B14F-4D97-AF65-F5344CB8AC3E}">
        <p14:creationId xmlns:p14="http://schemas.microsoft.com/office/powerpoint/2010/main" val="30239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6"/>
          <p:cNvSpPr txBox="1">
            <a:spLocks noChangeArrowheads="1"/>
          </p:cNvSpPr>
          <p:nvPr/>
        </p:nvSpPr>
        <p:spPr bwMode="auto">
          <a:xfrm rot="10800000" flipV="1">
            <a:off x="5129213" y="1141413"/>
            <a:ext cx="3371850" cy="4246562"/>
          </a:xfrm>
          <a:prstGeom prst="rect">
            <a:avLst/>
          </a:prstGeom>
          <a:noFill/>
          <a:ln w="12700">
            <a:solidFill>
              <a:srgbClr val="3F424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s-AR" i="1">
                <a:solidFill>
                  <a:srgbClr val="E76B30"/>
                </a:solidFill>
                <a:latin typeface="Arial" panose="020B0604020202020204" pitchFamily="34" charset="0"/>
              </a:rPr>
              <a:t>Add an image, figure or graph here (don’t make it too complicated – people may watch your presentation in a small frame)</a:t>
            </a: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  <a:p>
            <a:endParaRPr lang="en-GB" altLang="es-AR" i="1">
              <a:solidFill>
                <a:srgbClr val="3F4246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Rectangle 8"/>
          <p:cNvSpPr>
            <a:spLocks noChangeArrowheads="1"/>
          </p:cNvSpPr>
          <p:nvPr/>
        </p:nvSpPr>
        <p:spPr bwMode="auto">
          <a:xfrm>
            <a:off x="515938" y="1417638"/>
            <a:ext cx="39671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Outline your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s-AR" sz="2000">
                <a:solidFill>
                  <a:srgbClr val="3F4246"/>
                </a:solidFill>
                <a:latin typeface="Arial" panose="020B0604020202020204" pitchFamily="34" charset="0"/>
              </a:rPr>
              <a:t>Explain any surprises or anomalies</a:t>
            </a:r>
          </a:p>
        </p:txBody>
      </p:sp>
      <p:sp>
        <p:nvSpPr>
          <p:cNvPr id="194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264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544</Words>
  <Application>Microsoft Office PowerPoint</Application>
  <PresentationFormat>Presentación en pantalla (4:3)</PresentationFormat>
  <Paragraphs>141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Summary</vt:lpstr>
      <vt:lpstr>Why is your research important?</vt:lpstr>
      <vt:lpstr>Background</vt:lpstr>
      <vt:lpstr>Methods</vt:lpstr>
      <vt:lpstr>Presentación de PowerPoint</vt:lpstr>
      <vt:lpstr>Results</vt:lpstr>
      <vt:lpstr>Presentación de PowerPoint</vt:lpstr>
      <vt:lpstr>Results</vt:lpstr>
      <vt:lpstr>Conclusion</vt:lpstr>
      <vt:lpstr>Next steps/future work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 SPERANZA</dc:creator>
  <cp:lastModifiedBy>ERIC SPERANZA</cp:lastModifiedBy>
  <cp:revision>20</cp:revision>
  <dcterms:created xsi:type="dcterms:W3CDTF">2017-12-11T17:16:42Z</dcterms:created>
  <dcterms:modified xsi:type="dcterms:W3CDTF">2017-12-20T20:35:25Z</dcterms:modified>
</cp:coreProperties>
</file>